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DEA8-5105-4D33-B554-03749F048955}" type="datetimeFigureOut">
              <a:rPr lang="ro-RO" smtClean="0"/>
              <a:t>07.08.2024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F534-167D-40AB-8F35-3A47EF0F91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DEA8-5105-4D33-B554-03749F048955}" type="datetimeFigureOut">
              <a:rPr lang="ro-RO" smtClean="0"/>
              <a:t>07.08.2024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F534-167D-40AB-8F35-3A47EF0F91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DEA8-5105-4D33-B554-03749F048955}" type="datetimeFigureOut">
              <a:rPr lang="ro-RO" smtClean="0"/>
              <a:t>07.08.2024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F534-167D-40AB-8F35-3A47EF0F91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DEA8-5105-4D33-B554-03749F048955}" type="datetimeFigureOut">
              <a:rPr lang="ro-RO" smtClean="0"/>
              <a:t>07.08.2024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F534-167D-40AB-8F35-3A47EF0F91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DEA8-5105-4D33-B554-03749F048955}" type="datetimeFigureOut">
              <a:rPr lang="ro-RO" smtClean="0"/>
              <a:t>07.08.2024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F534-167D-40AB-8F35-3A47EF0F91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DEA8-5105-4D33-B554-03749F048955}" type="datetimeFigureOut">
              <a:rPr lang="ro-RO" smtClean="0"/>
              <a:t>07.08.2024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F534-167D-40AB-8F35-3A47EF0F9153}" type="slidenum">
              <a:rPr lang="ro-RO" smtClean="0"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DEA8-5105-4D33-B554-03749F048955}" type="datetimeFigureOut">
              <a:rPr lang="ro-RO" smtClean="0"/>
              <a:t>07.08.2024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F534-167D-40AB-8F35-3A47EF0F91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DEA8-5105-4D33-B554-03749F048955}" type="datetimeFigureOut">
              <a:rPr lang="ro-RO" smtClean="0"/>
              <a:t>07.08.2024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F534-167D-40AB-8F35-3A47EF0F91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DEA8-5105-4D33-B554-03749F048955}" type="datetimeFigureOut">
              <a:rPr lang="ro-RO" smtClean="0"/>
              <a:t>07.08.2024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F534-167D-40AB-8F35-3A47EF0F91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DEA8-5105-4D33-B554-03749F048955}" type="datetimeFigureOut">
              <a:rPr lang="ro-RO" smtClean="0"/>
              <a:t>07.08.2024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A4F534-167D-40AB-8F35-3A47EF0F91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DEA8-5105-4D33-B554-03749F048955}" type="datetimeFigureOut">
              <a:rPr lang="ro-RO" smtClean="0"/>
              <a:t>07.08.2024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F534-167D-40AB-8F35-3A47EF0F91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C9DEA8-5105-4D33-B554-03749F048955}" type="datetimeFigureOut">
              <a:rPr lang="ro-RO" smtClean="0"/>
              <a:t>07.08.2024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CA4F534-167D-40AB-8F35-3A47EF0F9153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 descr="C:\Users\LUMINITA\OneDrive\Desktop\POLONIA ERASMUS\IMG-20240607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MINITA\OneDrive\Desktop\POLONIA ERASMUS\IMG-20240613-WA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641181"/>
            <a:ext cx="2652330" cy="42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UMINITA\OneDrive\Desktop\POLONIA ERASMUS\IMG-20240613-WA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5" y="641181"/>
            <a:ext cx="265532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96" y="641181"/>
            <a:ext cx="2836788" cy="428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0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MINITA\OneDrive\Desktop\POLONIA ERASMUS\IMG-20240613-WA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29183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UMINITA\OneDrive\Desktop\POLONIA ERASMUS\IMG-20240613-WA0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8801"/>
            <a:ext cx="453650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    </a:t>
            </a:r>
          </a:p>
          <a:p>
            <a:pPr algn="ctr"/>
            <a: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   &amp; HAVE  FUN </a:t>
            </a:r>
            <a:endParaRPr lang="ro-R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1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OneDrive\Desktop\POLONIA ERASMUS\IMG-20240613-WA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8965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UMINITA\OneDrive\Desktop\POLONIA ERASMUS\IMG-20240614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2372"/>
            <a:ext cx="349066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MINITA\OneDrive\Desktop\POLONIA ERASMUS\IMG-20240614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5745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31" y="540498"/>
            <a:ext cx="79928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MEETING THE LOCAL AUTHORITIES </a:t>
            </a:r>
            <a:endParaRPr lang="ro-R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3" name="Picture 3" descr="C:\Users\LUMINITA\OneDrive\Desktop\POLONIA ERASMUS\IMG-20240614-WA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3" y="1484784"/>
            <a:ext cx="44644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UMINITA\OneDrive\Desktop\POLONIA ERASMUS\IMG-20240614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49" y="1340768"/>
            <a:ext cx="435300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MINITA\OneDrive\Desktop\POLONIA ERASMUS\IMG-20240614-WA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3" y="908720"/>
            <a:ext cx="372555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UMINITA\OneDrive\Desktop\POLONIA ERASMUS\IMG-20240614-WA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4970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404663"/>
            <a:ext cx="464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PRESENTS  ARE  A  SIGN  OF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MUTUAL   APPRECIATION </a:t>
            </a:r>
            <a:endParaRPr lang="ro-R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5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UMINITA\OneDrive\Desktop\POLONIA ERASMUS\IMG-20240614-WA0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4035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4868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GOOD  THINGS COME TO AN END</a:t>
            </a:r>
            <a:endParaRPr lang="ro-R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6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MINITA\OneDrive\Desktop\POLONIA ERASMUS\IMG-20240614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8884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UMINITA\OneDrive\Desktop\POLONIA ERASMUS\IMG-20240614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9604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2732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GOOD THINGS  COME TO AN END</a:t>
            </a:r>
            <a:endParaRPr lang="ro-R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4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3"/>
            <a:ext cx="352839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LOOKING  FORWARD  TO  </a:t>
            </a:r>
          </a:p>
          <a:p>
            <a:pPr algn="ctr"/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MEETING  AGAIN IN </a:t>
            </a:r>
          </a:p>
          <a:p>
            <a:pPr algn="ctr"/>
            <a:r>
              <a:rPr lang="en-US" sz="5400" b="1" cap="none" spc="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ROMANIA</a:t>
            </a:r>
            <a:endParaRPr lang="en-US" sz="5400" b="1" cap="none" spc="0" dirty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61638"/>
            <a:ext cx="565212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 1</a:t>
            </a:r>
            <a:endParaRPr lang="ro-R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00628"/>
            <a:ext cx="2376264" cy="3579849"/>
          </a:xfrm>
        </p:spPr>
        <p:txBody>
          <a:bodyPr/>
          <a:lstStyle/>
          <a:p>
            <a:pPr algn="ctr"/>
            <a:r>
              <a:rPr lang="ro-RO" dirty="0" smtClean="0"/>
              <a:t>AT THE  AIRPORT </a:t>
            </a:r>
          </a:p>
          <a:p>
            <a:r>
              <a:rPr lang="ro-RO" dirty="0" smtClean="0"/>
              <a:t>PACKED AND READY</a:t>
            </a:r>
          </a:p>
          <a:p>
            <a:r>
              <a:rPr lang="ro-RO" dirty="0"/>
              <a:t> </a:t>
            </a:r>
            <a:r>
              <a:rPr lang="ro-RO" dirty="0" smtClean="0"/>
              <a:t>      TO GO!</a:t>
            </a:r>
          </a:p>
          <a:p>
            <a:r>
              <a:rPr lang="ro-RO" dirty="0" smtClean="0"/>
              <a:t> THE PICTURE WITH THE ROMANIAN FLAG IS NOT TO BE MISSED AND WE ALL WERE SMILING AND LOOKING FORWARD TO GE</a:t>
            </a:r>
            <a:r>
              <a:rPr lang="en-US" dirty="0" smtClean="0"/>
              <a:t>T</a:t>
            </a:r>
            <a:r>
              <a:rPr lang="ro-RO" dirty="0" smtClean="0"/>
              <a:t>T</a:t>
            </a:r>
            <a:r>
              <a:rPr lang="en-US" dirty="0" smtClean="0"/>
              <a:t>ING </a:t>
            </a:r>
            <a:r>
              <a:rPr lang="ro-RO" dirty="0" smtClean="0"/>
              <a:t> </a:t>
            </a:r>
            <a:r>
              <a:rPr lang="en-US" dirty="0" smtClean="0"/>
              <a:t>ON</a:t>
            </a:r>
            <a:r>
              <a:rPr lang="ro-RO" dirty="0" smtClean="0"/>
              <a:t> THE PLANE AND START THE </a:t>
            </a:r>
            <a:r>
              <a:rPr lang="en-US" dirty="0" smtClean="0"/>
              <a:t> </a:t>
            </a:r>
            <a:r>
              <a:rPr lang="ro-RO" dirty="0" smtClean="0"/>
              <a:t>ADVENTURE.!</a:t>
            </a:r>
            <a:endParaRPr lang="ro-RO" dirty="0"/>
          </a:p>
        </p:txBody>
      </p:sp>
      <p:pic>
        <p:nvPicPr>
          <p:cNvPr id="2050" name="Picture 2" descr="C:\Users\LUMINITA\OneDrive\Desktop\POLONIA ERASMUS\IMG-20240609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6156176" cy="499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64956" cy="1196712"/>
          </a:xfrm>
        </p:spPr>
        <p:txBody>
          <a:bodyPr/>
          <a:lstStyle/>
          <a:p>
            <a:pPr algn="ctr"/>
            <a:r>
              <a:rPr lang="en-US" sz="2000" dirty="0" smtClean="0"/>
              <a:t>LATER IN Warsaw with Michael and his father Lucas- they were there  waiting for us– the very image of the warm polish hospitality</a:t>
            </a:r>
            <a:endParaRPr lang="ro-RO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64904"/>
            <a:ext cx="7520940" cy="2115573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6146" name="Picture 2" descr="C:\Users\LUMINITA\OneDrive\Desktop\POLONIA ERASMUS\IMG-20240610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704856" cy="37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980728"/>
            <a:ext cx="5140052" cy="548640"/>
          </a:xfrm>
        </p:spPr>
        <p:txBody>
          <a:bodyPr/>
          <a:lstStyle/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OLSZTYN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00628"/>
            <a:ext cx="2448272" cy="3579849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THE SCHOOL LOOKS GREAT BUT WHAT IS OF MORE IMPORT ARE THE PEOPLE.</a:t>
            </a:r>
          </a:p>
          <a:p>
            <a:r>
              <a:rPr lang="ro-RO" dirty="0" smtClean="0"/>
              <a:t>THE WELCOMING FESTIVITY WAS GREAT! AND IN SPITE OF THE MUCH TALKING OF THE ADULTS THE REAL  PROTAGONISTS WERE THE CHILDREN! AND IF A PICTURE VALUES 1000 WORDS, THEN  LET THE PICURES TALK   FOR US.</a:t>
            </a:r>
            <a:endParaRPr lang="ro-RO" dirty="0"/>
          </a:p>
        </p:txBody>
      </p:sp>
      <p:pic>
        <p:nvPicPr>
          <p:cNvPr id="3074" name="Picture 2" descr="C:\Users\LUMINITA\OneDrive\Desktop\POLONIA ERASMUS\IMG-20240610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5808646" cy="43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20940" cy="548640"/>
          </a:xfrm>
        </p:spPr>
        <p:txBody>
          <a:bodyPr/>
          <a:lstStyle/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 REJOYCE   IN   BEING  DIFFERENT!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  MAKES THINGS INTERESTING! 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LUMINITA\OneDrive\Desktop\POLONIA ERASMUS\IMG-20240611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" y="1268760"/>
            <a:ext cx="38164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UMINITA\OneDrive\Desktop\POLONIA ERASMUS\20240610_102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29574"/>
            <a:ext cx="4752528" cy="300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wanted to remember –so  a  picture with  front of the project poster  was taken while visiting the school</a:t>
            </a:r>
            <a:endParaRPr lang="ro-R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8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THE FOLLOWING DAYS PASS IN A BLUR OF OVERWHELMING AND ENJOYABLE ACTIVITIES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340768"/>
            <a:ext cx="3456384" cy="16561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Working is fun when you share the burden . The  language you speak is no barrier.   </a:t>
            </a:r>
          </a:p>
          <a:p>
            <a:r>
              <a:rPr lang="en-US" dirty="0" smtClean="0"/>
              <a:t>Friendship knows no borders,</a:t>
            </a:r>
            <a:endParaRPr lang="ro-RO" dirty="0"/>
          </a:p>
        </p:txBody>
      </p:sp>
      <p:pic>
        <p:nvPicPr>
          <p:cNvPr id="7170" name="Picture 2" descr="C:\Users\LUMINITA\OneDrive\Desktop\POLONIA ERASMUS\IMG-20240613-WA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" y="1583396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UMINITA\OneDrive\Desktop\POLONIA ERASMUS\IMG-20240613-WA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52" y="3347592"/>
            <a:ext cx="4417848" cy="3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365760"/>
            <a:ext cx="4347964" cy="1407056"/>
          </a:xfrm>
        </p:spPr>
        <p:txBody>
          <a:bodyPr/>
          <a:lstStyle/>
          <a:p>
            <a:r>
              <a:rPr lang="en-US" dirty="0" smtClean="0"/>
              <a:t>indoors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learn, 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> </a:t>
            </a:r>
            <a:r>
              <a:rPr lang="ro-RO" dirty="0" smtClean="0"/>
              <a:t>    </a:t>
            </a:r>
            <a:r>
              <a:rPr lang="en-US" dirty="0" smtClean="0"/>
              <a:t>share 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> </a:t>
            </a:r>
            <a:r>
              <a:rPr lang="ro-RO" dirty="0" smtClean="0"/>
              <a:t>              </a:t>
            </a:r>
            <a:r>
              <a:rPr lang="en-US" dirty="0" smtClean="0"/>
              <a:t> and have fun</a:t>
            </a:r>
            <a:endParaRPr lang="ro-RO" dirty="0"/>
          </a:p>
        </p:txBody>
      </p:sp>
      <p:pic>
        <p:nvPicPr>
          <p:cNvPr id="1026" name="Picture 2" descr="C:\Users\LUMINITA\OneDrive\Desktop\POLONIA ERASMUS\IMG-20240613-WA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565212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UMINITA\OneDrive\Desktop\POLONIA ERASMUS\IMG-20240613-WA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" y="1412776"/>
            <a:ext cx="42119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1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408712" cy="432048"/>
          </a:xfrm>
        </p:spPr>
        <p:txBody>
          <a:bodyPr/>
          <a:lstStyle/>
          <a:p>
            <a:r>
              <a:rPr lang="ro-RO" dirty="0"/>
              <a:t>&amp;</a:t>
            </a:r>
            <a:r>
              <a:rPr lang="ro-RO" dirty="0" smtClean="0"/>
              <a:t> OUTDOORS -  </a:t>
            </a:r>
            <a:br>
              <a:rPr lang="ro-RO" dirty="0" smtClean="0"/>
            </a:br>
            <a:r>
              <a:rPr lang="ro-RO" dirty="0"/>
              <a:t> </a:t>
            </a:r>
            <a:r>
              <a:rPr lang="ro-RO" dirty="0" smtClean="0"/>
              <a:t>           LEARN, SHARE AND HAVE FUN </a:t>
            </a:r>
            <a:endParaRPr lang="ro-RO" dirty="0"/>
          </a:p>
        </p:txBody>
      </p:sp>
      <p:pic>
        <p:nvPicPr>
          <p:cNvPr id="1026" name="Picture 2" descr="C:\Users\LUMINITA\OneDrive\Desktop\POLONIA ERASMUS\IMG-20240613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3817"/>
            <a:ext cx="428396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MINITA\OneDrive\Desktop\POLONIA ERASMUS\IMG-20240613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42" y="2204864"/>
            <a:ext cx="421196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131</TotalTime>
  <Words>228</Words>
  <Application>Microsoft Office PowerPoint</Application>
  <PresentationFormat>On-screen Show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PowerPoint Presentation</vt:lpstr>
      <vt:lpstr>DAY  1</vt:lpstr>
      <vt:lpstr>LATER IN Warsaw with Michael and his father Lucas- they were there  waiting for us– the very image of the warm polish hospitality</vt:lpstr>
      <vt:lpstr>FIRST  DAY  IN  OLSZTYN</vt:lpstr>
      <vt:lpstr>LET’S  REJOYCE   IN   BEING  DIFFERENT! DIVERSITY   MAKES THINGS INTERESTING! </vt:lpstr>
      <vt:lpstr>We wanted to remember –so  a  picture with  front of the project poster  was taken while visiting the school</vt:lpstr>
      <vt:lpstr>THE FOLLOWING DAYS PASS IN A BLUR OF OVERWHELMING AND ENJOYABLE ACTIVITIES</vt:lpstr>
      <vt:lpstr>indoors                              learn,       share                  and have fun</vt:lpstr>
      <vt:lpstr>&amp; OUTDOORS -               LEARN, SHARE AND HAVE FUN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LUMINITA</dc:creator>
  <cp:lastModifiedBy>PC</cp:lastModifiedBy>
  <cp:revision>17</cp:revision>
  <dcterms:created xsi:type="dcterms:W3CDTF">2024-07-08T18:15:56Z</dcterms:created>
  <dcterms:modified xsi:type="dcterms:W3CDTF">2024-08-07T11:59:52Z</dcterms:modified>
</cp:coreProperties>
</file>